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3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54DF72-1507-44A4-B0FA-4D1862510CD5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0B466F-32D3-4DCA-9DA3-E0DBA953F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2926-7F06-1A0E-B3DF-34762078F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EDB3-6F93-EEF3-FA86-D72860D5B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FFBF7-E06C-6337-A3A4-FE924ABE4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eadphones in a blue circle">
            <a:extLst>
              <a:ext uri="{FF2B5EF4-FFF2-40B4-BE49-F238E27FC236}">
                <a16:creationId xmlns:a16="http://schemas.microsoft.com/office/drawing/2014/main" id="{38889947-D22B-604D-8478-BEEA6242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5831"/>
            <a:ext cx="6400800" cy="6400800"/>
          </a:xfrm>
          <a:prstGeom prst="rect">
            <a:avLst/>
          </a:prstGeom>
        </p:spPr>
      </p:pic>
      <p:pic>
        <p:nvPicPr>
          <p:cNvPr id="5" name="Picture 4" descr="A black headphones on a white background&#10;&#10;AI-generated content may be incorrect.">
            <a:extLst>
              <a:ext uri="{FF2B5EF4-FFF2-40B4-BE49-F238E27FC236}">
                <a16:creationId xmlns:a16="http://schemas.microsoft.com/office/drawing/2014/main" id="{5A23EF0B-4224-77BD-779E-761D723A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headphones on a white background">
            <a:extLst>
              <a:ext uri="{FF2B5EF4-FFF2-40B4-BE49-F238E27FC236}">
                <a16:creationId xmlns:a16="http://schemas.microsoft.com/office/drawing/2014/main" id="{DA7D0960-7FDC-4CCA-9A3C-7995AB04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1230" y1="57031" x2="61816" y2="64941"/>
                        <a14:foregroundMark x1="61816" y1="64941" x2="61426" y2="65137"/>
                        <a14:foregroundMark x1="38672" y1="50684" x2="38672" y2="63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46" y="1730115"/>
            <a:ext cx="4026108" cy="40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Wolfgang Heuwieser</dc:creator>
  <cp:lastModifiedBy>Wolfgang Heuwieser</cp:lastModifiedBy>
  <cp:revision>2</cp:revision>
  <cp:lastPrinted>2025-09-05T19:58:42Z</cp:lastPrinted>
  <dcterms:created xsi:type="dcterms:W3CDTF">2025-09-05T19:58:07Z</dcterms:created>
  <dcterms:modified xsi:type="dcterms:W3CDTF">2025-09-11T14:32:28Z</dcterms:modified>
</cp:coreProperties>
</file>